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63" r:id="rId2"/>
  </p:sldIdLst>
  <p:sldSz cx="7775575" cy="10907713"/>
  <p:notesSz cx="6807200" cy="99393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33CC"/>
    <a:srgbClr val="66FF33"/>
    <a:srgbClr val="66FF66"/>
    <a:srgbClr val="FF0066"/>
    <a:srgbClr val="DCFF8F"/>
    <a:srgbClr val="FFFFEB"/>
    <a:srgbClr val="FFFFD9"/>
    <a:srgbClr val="FFFFE7"/>
    <a:srgbClr val="BAFF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16" autoAdjust="0"/>
    <p:restoredTop sz="86395"/>
  </p:normalViewPr>
  <p:slideViewPr>
    <p:cSldViewPr snapToGrid="0">
      <p:cViewPr varScale="1">
        <p:scale>
          <a:sx n="45" d="100"/>
          <a:sy n="45" d="100"/>
        </p:scale>
        <p:origin x="2364" y="72"/>
      </p:cViewPr>
      <p:guideLst>
        <p:guide orient="horz" pos="3435"/>
        <p:guide pos="24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6" cy="498693"/>
          </a:xfrm>
          <a:prstGeom prst="rect">
            <a:avLst/>
          </a:prstGeom>
        </p:spPr>
        <p:txBody>
          <a:bodyPr vert="horz" lIns="91566" tIns="45782" rIns="91566" bIns="4578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0"/>
            <a:ext cx="2949786" cy="498693"/>
          </a:xfrm>
          <a:prstGeom prst="rect">
            <a:avLst/>
          </a:prstGeom>
        </p:spPr>
        <p:txBody>
          <a:bodyPr vert="horz" lIns="91566" tIns="45782" rIns="91566" bIns="45782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2018/5/8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1241425"/>
            <a:ext cx="239077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6" tIns="45782" rIns="91566" bIns="4578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566" tIns="45782" rIns="91566" bIns="4578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9"/>
            <a:ext cx="2949786" cy="498692"/>
          </a:xfrm>
          <a:prstGeom prst="rect">
            <a:avLst/>
          </a:prstGeom>
        </p:spPr>
        <p:txBody>
          <a:bodyPr vert="horz" lIns="91566" tIns="45782" rIns="91566" bIns="4578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49"/>
            <a:ext cx="2949786" cy="498692"/>
          </a:xfrm>
          <a:prstGeom prst="rect">
            <a:avLst/>
          </a:prstGeom>
        </p:spPr>
        <p:txBody>
          <a:bodyPr vert="horz" lIns="91566" tIns="45782" rIns="91566" bIns="45782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649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15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15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1411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730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348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699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26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06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09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00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017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1019007" fontAlgn="auto">
              <a:spcBef>
                <a:spcPts val="0"/>
              </a:spcBef>
              <a:spcAft>
                <a:spcPts val="0"/>
              </a:spcAft>
              <a:defRPr sz="102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884F0B2-B493-4BF7-8ECE-6909FFB28D8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5/8/2018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1019007" fontAlgn="auto">
              <a:spcBef>
                <a:spcPts val="0"/>
              </a:spcBef>
              <a:spcAft>
                <a:spcPts val="0"/>
              </a:spcAft>
              <a:defRPr sz="102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1019007" fontAlgn="auto">
              <a:spcBef>
                <a:spcPts val="0"/>
              </a:spcBef>
              <a:spcAft>
                <a:spcPts val="0"/>
              </a:spcAft>
              <a:defRPr sz="102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74A00B5-3BCE-4728-91D6-CDCA4B0AE92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63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75" r:id="rId13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nst2012@spch.izumo.shimane.jp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xmlns="" id="{79A4CD2C-AD1E-4FA3-A264-1BD4A2963E61}"/>
              </a:ext>
            </a:extLst>
          </p:cNvPr>
          <p:cNvSpPr txBox="1"/>
          <p:nvPr/>
        </p:nvSpPr>
        <p:spPr>
          <a:xfrm>
            <a:off x="685798" y="507323"/>
            <a:ext cx="6525491" cy="1018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/>
              <a:t>FAX</a:t>
            </a:r>
            <a:r>
              <a:rPr lang="ja-JP" altLang="ja-JP" b="1" dirty="0"/>
              <a:t>送信票</a:t>
            </a:r>
            <a:endParaRPr lang="ja-JP" altLang="ja-JP" dirty="0"/>
          </a:p>
          <a:p>
            <a:r>
              <a:rPr lang="ja-JP" altLang="ja-JP" dirty="0"/>
              <a:t>島根県立中央病院　栄養サポートチーム（医療支援室　宛）</a:t>
            </a:r>
          </a:p>
          <a:p>
            <a:r>
              <a:rPr lang="en-US" altLang="ja-JP" dirty="0"/>
              <a:t>FAX</a:t>
            </a:r>
            <a:r>
              <a:rPr lang="ja-JP" altLang="ja-JP" dirty="0"/>
              <a:t>番号：</a:t>
            </a:r>
            <a:r>
              <a:rPr lang="en-US" altLang="ja-JP" dirty="0"/>
              <a:t>0853-30-6468</a:t>
            </a:r>
            <a:endParaRPr lang="ja-JP" altLang="ja-JP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xmlns="" id="{6182BB3E-BF4D-48D6-9CEA-CEEE8FCF5A86}"/>
              </a:ext>
            </a:extLst>
          </p:cNvPr>
          <p:cNvSpPr txBox="1"/>
          <p:nvPr/>
        </p:nvSpPr>
        <p:spPr>
          <a:xfrm>
            <a:off x="2026224" y="1512070"/>
            <a:ext cx="4031675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b="1" dirty="0"/>
              <a:t>栄養サポート</a:t>
            </a:r>
            <a:r>
              <a:rPr lang="ja-JP" altLang="ja-JP" b="1" dirty="0" smtClean="0"/>
              <a:t>研修</a:t>
            </a:r>
            <a:r>
              <a:rPr lang="ja-JP" altLang="en-US" b="1" dirty="0" smtClean="0"/>
              <a:t>会</a:t>
            </a:r>
            <a:r>
              <a:rPr lang="ja-JP" altLang="ja-JP" b="1" dirty="0"/>
              <a:t>　受講申し込み</a:t>
            </a:r>
            <a:endParaRPr lang="ja-JP" altLang="ja-JP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xmlns="" id="{DDE35FF8-20B3-422C-B189-EF53F2B39BD5}"/>
              </a:ext>
            </a:extLst>
          </p:cNvPr>
          <p:cNvSpPr txBox="1"/>
          <p:nvPr/>
        </p:nvSpPr>
        <p:spPr>
          <a:xfrm>
            <a:off x="685798" y="6198619"/>
            <a:ext cx="6707118" cy="1909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400" dirty="0"/>
              <a:t>【主催】</a:t>
            </a:r>
          </a:p>
          <a:p>
            <a:r>
              <a:rPr lang="ja-JP" altLang="ja-JP" sz="1400" dirty="0"/>
              <a:t>島根県立中央病院　栄養サポートチーム</a:t>
            </a:r>
          </a:p>
          <a:p>
            <a:r>
              <a:rPr lang="en-US" altLang="ja-JP" sz="1400" dirty="0"/>
              <a:t> </a:t>
            </a:r>
            <a:endParaRPr lang="ja-JP" altLang="ja-JP" sz="1400" dirty="0"/>
          </a:p>
          <a:p>
            <a:r>
              <a:rPr lang="ja-JP" altLang="ja-JP" sz="1400" dirty="0"/>
              <a:t>【お問い合わせ先】島根県立中央病院　医療支援室　</a:t>
            </a:r>
          </a:p>
          <a:p>
            <a:r>
              <a:rPr lang="ja-JP" altLang="ja-JP" sz="1400" dirty="0"/>
              <a:t>電話番号：</a:t>
            </a:r>
            <a:r>
              <a:rPr lang="en-US" altLang="ja-JP" sz="1400" dirty="0"/>
              <a:t>0853-30-6482</a:t>
            </a:r>
            <a:r>
              <a:rPr lang="ja-JP" altLang="ja-JP" sz="1400" dirty="0"/>
              <a:t>（対応時間：平日</a:t>
            </a:r>
            <a:r>
              <a:rPr lang="en-US" altLang="ja-JP" sz="1400" dirty="0"/>
              <a:t>10</a:t>
            </a:r>
            <a:r>
              <a:rPr lang="ja-JP" altLang="ja-JP" sz="1400" dirty="0"/>
              <a:t>：</a:t>
            </a:r>
            <a:r>
              <a:rPr lang="en-US" altLang="ja-JP" sz="1400" dirty="0"/>
              <a:t>00</a:t>
            </a:r>
            <a:r>
              <a:rPr lang="ja-JP" altLang="ja-JP" sz="1400" dirty="0"/>
              <a:t>～</a:t>
            </a:r>
            <a:r>
              <a:rPr lang="en-US" altLang="ja-JP" sz="1400" dirty="0"/>
              <a:t>16</a:t>
            </a:r>
            <a:r>
              <a:rPr lang="ja-JP" altLang="ja-JP" sz="1400" dirty="0"/>
              <a:t>：</a:t>
            </a:r>
            <a:r>
              <a:rPr lang="en-US" altLang="ja-JP" sz="1400" dirty="0"/>
              <a:t>00</a:t>
            </a:r>
            <a:r>
              <a:rPr lang="ja-JP" altLang="ja-JP" sz="1400" dirty="0"/>
              <a:t>）　　　　　　　　　</a:t>
            </a:r>
          </a:p>
          <a:p>
            <a:r>
              <a:rPr lang="en-US" altLang="ja-JP" sz="1400" dirty="0"/>
              <a:t>E-mail</a:t>
            </a:r>
            <a:r>
              <a:rPr lang="ja-JP" altLang="ja-JP" sz="1400" dirty="0"/>
              <a:t>：</a:t>
            </a:r>
            <a:r>
              <a:rPr lang="en-US" altLang="ja-JP" sz="1400" u="sng" dirty="0">
                <a:hlinkClick r:id="rId2"/>
              </a:rPr>
              <a:t>nst2012@spch.izumo.shimane.jp</a:t>
            </a:r>
            <a:r>
              <a:rPr lang="ja-JP" altLang="ja-JP" sz="1400" dirty="0"/>
              <a:t>　</a:t>
            </a:r>
          </a:p>
          <a:p>
            <a:r>
              <a:rPr lang="ja-JP" altLang="ja-JP" sz="1400" dirty="0"/>
              <a:t>担当者：小川（医療秘書）　馬庭（看護師）</a:t>
            </a:r>
          </a:p>
          <a:p>
            <a:endParaRPr kumimoji="1" lang="ja-JP" altLang="en-US" dirty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xmlns="" id="{D51D21DC-08A0-451B-B65C-A1C22A047DF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711" y="7890339"/>
            <a:ext cx="3359150" cy="22498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xmlns="" id="{35942561-8228-48FF-B919-20815D725E18}"/>
              </a:ext>
            </a:extLst>
          </p:cNvPr>
          <p:cNvSpPr txBox="1"/>
          <p:nvPr/>
        </p:nvSpPr>
        <p:spPr>
          <a:xfrm>
            <a:off x="2232212" y="10317262"/>
            <a:ext cx="3926541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*</a:t>
            </a:r>
            <a:r>
              <a:rPr lang="ja-JP" altLang="ja-JP" dirty="0"/>
              <a:t>時間外入口よりお入りください。</a:t>
            </a:r>
            <a:endParaRPr kumimoji="1" lang="ja-JP" altLang="en-US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930692"/>
              </p:ext>
            </p:extLst>
          </p:nvPr>
        </p:nvGraphicFramePr>
        <p:xfrm>
          <a:off x="1167340" y="1997153"/>
          <a:ext cx="5847822" cy="40914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9148"/>
                <a:gridCol w="2449923"/>
                <a:gridCol w="634929"/>
                <a:gridCol w="1613822"/>
              </a:tblGrid>
              <a:tr h="552911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受講希望の方は、この申込用紙にご記入の上、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dirty="0" smtClean="0"/>
                        <a:t>FAX</a:t>
                      </a:r>
                      <a:r>
                        <a:rPr kumimoji="1" lang="ja-JP" altLang="en-US" dirty="0" smtClean="0"/>
                        <a:t>していただくか、同じ内容を</a:t>
                      </a:r>
                      <a:r>
                        <a:rPr kumimoji="1" lang="en-US" altLang="ja-JP" dirty="0" smtClean="0"/>
                        <a:t>E-mail</a:t>
                      </a:r>
                      <a:r>
                        <a:rPr kumimoji="1" lang="ja-JP" altLang="en-US" dirty="0" smtClean="0"/>
                        <a:t>でお送りください。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施設名</a:t>
                      </a:r>
                      <a:endParaRPr kumimoji="1" lang="ja-JP" alt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（ふりがな）</a:t>
                      </a:r>
                      <a:endParaRPr kumimoji="1" lang="en-US" altLang="ja-JP" sz="1050" dirty="0" smtClean="0"/>
                    </a:p>
                    <a:p>
                      <a:pPr algn="ctr"/>
                      <a:r>
                        <a:rPr kumimoji="1" lang="ja-JP" altLang="en-US" sz="1400" dirty="0" smtClean="0"/>
                        <a:t>氏名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職種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（ふりがな）</a:t>
                      </a:r>
                      <a:endParaRPr kumimoji="1" lang="en-US" altLang="ja-JP" sz="1050" dirty="0" smtClean="0"/>
                    </a:p>
                    <a:p>
                      <a:pPr algn="ctr"/>
                      <a:r>
                        <a:rPr kumimoji="1" lang="ja-JP" altLang="en-US" sz="1400" dirty="0" smtClean="0"/>
                        <a:t>氏名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職種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4648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/>
                        <a:t>（ふりがな）</a:t>
                      </a:r>
                      <a:endParaRPr kumimoji="1" lang="en-US" altLang="ja-JP" sz="1050" dirty="0" smtClean="0"/>
                    </a:p>
                    <a:p>
                      <a:pPr algn="ctr"/>
                      <a:r>
                        <a:rPr kumimoji="1" lang="ja-JP" altLang="en-US" sz="1400" dirty="0" smtClean="0"/>
                        <a:t>氏名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職種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5529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連絡先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dirty="0" smtClean="0"/>
                        <a:t>E-mail</a:t>
                      </a:r>
                      <a:endParaRPr kumimoji="1" lang="ja-JP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529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連絡先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dirty="0" smtClean="0"/>
                        <a:t>TEL</a:t>
                      </a:r>
                      <a:endParaRPr kumimoji="1" lang="ja-JP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529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連絡先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dirty="0" smtClean="0"/>
                        <a:t>FAX</a:t>
                      </a:r>
                      <a:endParaRPr kumimoji="1" lang="ja-JP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438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</TotalTime>
  <Words>72</Words>
  <Application>Microsoft Office PowerPoint</Application>
  <PresentationFormat>ユーザー設定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編集委員会</cp:lastModifiedBy>
  <cp:revision>101</cp:revision>
  <cp:lastPrinted>2018-04-10T05:04:16Z</cp:lastPrinted>
  <dcterms:created xsi:type="dcterms:W3CDTF">2013-08-08T01:25:55Z</dcterms:created>
  <dcterms:modified xsi:type="dcterms:W3CDTF">2018-05-08T06:27:37Z</dcterms:modified>
</cp:coreProperties>
</file>